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906000" cy="6858000" type="A4"/>
  <p:notesSz cx="6858000" cy="9144000"/>
  <p:defaultTextStyle>
    <a:defPPr>
      <a:defRPr lang="ko-KR"/>
    </a:defPPr>
    <a:lvl1pPr marL="0" algn="l" defTabSz="88692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43463" algn="l" defTabSz="88692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886927" algn="l" defTabSz="88692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30391" algn="l" defTabSz="88692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773855" algn="l" defTabSz="88692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17318" algn="l" defTabSz="88692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660782" algn="l" defTabSz="88692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04245" algn="l" defTabSz="88692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547709" algn="l" defTabSz="88692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030" y="-518"/>
      </p:cViewPr>
      <p:guideLst>
        <p:guide orient="horz" pos="2160"/>
        <p:guide pos="312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3" y="2130429"/>
            <a:ext cx="8420101" cy="1470024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2" y="3886201"/>
            <a:ext cx="69342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43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86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30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738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17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6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04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47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41B0C-AF6E-481D-A63E-E7C6BDBECCDD}" type="datetimeFigureOut">
              <a:rPr lang="ko-KR" altLang="en-US" smtClean="0"/>
              <a:t>2016-08-09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D644A-659E-4A76-8F16-3585D34EDC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1201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41B0C-AF6E-481D-A63E-E7C6BDBECCDD}" type="datetimeFigureOut">
              <a:rPr lang="ko-KR" altLang="en-US" smtClean="0"/>
              <a:t>2016-08-09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D644A-659E-4A76-8F16-3585D34EDC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554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1" y="274641"/>
            <a:ext cx="2228849" cy="5851524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2" y="274641"/>
            <a:ext cx="6521450" cy="5851524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41B0C-AF6E-481D-A63E-E7C6BDBECCDD}" type="datetimeFigureOut">
              <a:rPr lang="ko-KR" altLang="en-US" smtClean="0"/>
              <a:t>2016-08-09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D644A-659E-4A76-8F16-3585D34EDC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5738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41B0C-AF6E-481D-A63E-E7C6BDBECCDD}" type="datetimeFigureOut">
              <a:rPr lang="ko-KR" altLang="en-US" smtClean="0"/>
              <a:t>2016-08-09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D644A-659E-4A76-8F16-3585D34EDC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3305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8" y="4406906"/>
            <a:ext cx="8420101" cy="1362076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8" y="2906716"/>
            <a:ext cx="84201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4346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8692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3303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77385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21731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66078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310424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54770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41B0C-AF6E-481D-A63E-E7C6BDBECCDD}" type="datetimeFigureOut">
              <a:rPr lang="ko-KR" altLang="en-US" smtClean="0"/>
              <a:t>2016-08-09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D644A-659E-4A76-8F16-3585D34EDC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3283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4" y="1600205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5553" y="1600205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41B0C-AF6E-481D-A63E-E7C6BDBECCDD}" type="datetimeFigureOut">
              <a:rPr lang="ko-KR" altLang="en-US" smtClean="0"/>
              <a:t>2016-08-09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D644A-659E-4A76-8F16-3585D34EDC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1314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2" y="1535114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43463" indent="0">
              <a:buNone/>
              <a:defRPr sz="2000" b="1"/>
            </a:lvl2pPr>
            <a:lvl3pPr marL="886927" indent="0">
              <a:buNone/>
              <a:defRPr sz="1800" b="1"/>
            </a:lvl3pPr>
            <a:lvl4pPr marL="1330391" indent="0">
              <a:buNone/>
              <a:defRPr sz="1500" b="1"/>
            </a:lvl4pPr>
            <a:lvl5pPr marL="1773855" indent="0">
              <a:buNone/>
              <a:defRPr sz="1500" b="1"/>
            </a:lvl5pPr>
            <a:lvl6pPr marL="2217318" indent="0">
              <a:buNone/>
              <a:defRPr sz="1500" b="1"/>
            </a:lvl6pPr>
            <a:lvl7pPr marL="2660782" indent="0">
              <a:buNone/>
              <a:defRPr sz="1500" b="1"/>
            </a:lvl7pPr>
            <a:lvl8pPr marL="3104245" indent="0">
              <a:buNone/>
              <a:defRPr sz="1500" b="1"/>
            </a:lvl8pPr>
            <a:lvl9pPr marL="3547709" indent="0">
              <a:buNone/>
              <a:defRPr sz="15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2" y="2174877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3" y="1535114"/>
            <a:ext cx="437859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43463" indent="0">
              <a:buNone/>
              <a:defRPr sz="2000" b="1"/>
            </a:lvl2pPr>
            <a:lvl3pPr marL="886927" indent="0">
              <a:buNone/>
              <a:defRPr sz="1800" b="1"/>
            </a:lvl3pPr>
            <a:lvl4pPr marL="1330391" indent="0">
              <a:buNone/>
              <a:defRPr sz="1500" b="1"/>
            </a:lvl4pPr>
            <a:lvl5pPr marL="1773855" indent="0">
              <a:buNone/>
              <a:defRPr sz="1500" b="1"/>
            </a:lvl5pPr>
            <a:lvl6pPr marL="2217318" indent="0">
              <a:buNone/>
              <a:defRPr sz="1500" b="1"/>
            </a:lvl6pPr>
            <a:lvl7pPr marL="2660782" indent="0">
              <a:buNone/>
              <a:defRPr sz="1500" b="1"/>
            </a:lvl7pPr>
            <a:lvl8pPr marL="3104245" indent="0">
              <a:buNone/>
              <a:defRPr sz="1500" b="1"/>
            </a:lvl8pPr>
            <a:lvl9pPr marL="3547709" indent="0">
              <a:buNone/>
              <a:defRPr sz="15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3" y="2174877"/>
            <a:ext cx="437859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41B0C-AF6E-481D-A63E-E7C6BDBECCDD}" type="datetimeFigureOut">
              <a:rPr lang="ko-KR" altLang="en-US" smtClean="0"/>
              <a:t>2016-08-09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D644A-659E-4A76-8F16-3585D34EDC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8761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41B0C-AF6E-481D-A63E-E7C6BDBECCDD}" type="datetimeFigureOut">
              <a:rPr lang="ko-KR" altLang="en-US" smtClean="0"/>
              <a:t>2016-08-09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D644A-659E-4A76-8F16-3585D34EDC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1976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41B0C-AF6E-481D-A63E-E7C6BDBECCDD}" type="datetimeFigureOut">
              <a:rPr lang="ko-KR" altLang="en-US" smtClean="0"/>
              <a:t>2016-08-09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D644A-659E-4A76-8F16-3585D34EDC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4843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2" y="273054"/>
            <a:ext cx="3259005" cy="116204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973" y="273052"/>
            <a:ext cx="5537729" cy="5853112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2" y="1435100"/>
            <a:ext cx="3259005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43463" indent="0">
              <a:buNone/>
              <a:defRPr sz="1100"/>
            </a:lvl2pPr>
            <a:lvl3pPr marL="886927" indent="0">
              <a:buNone/>
              <a:defRPr sz="900"/>
            </a:lvl3pPr>
            <a:lvl4pPr marL="1330391" indent="0">
              <a:buNone/>
              <a:defRPr sz="800"/>
            </a:lvl4pPr>
            <a:lvl5pPr marL="1773855" indent="0">
              <a:buNone/>
              <a:defRPr sz="800"/>
            </a:lvl5pPr>
            <a:lvl6pPr marL="2217318" indent="0">
              <a:buNone/>
              <a:defRPr sz="800"/>
            </a:lvl6pPr>
            <a:lvl7pPr marL="2660782" indent="0">
              <a:buNone/>
              <a:defRPr sz="800"/>
            </a:lvl7pPr>
            <a:lvl8pPr marL="3104245" indent="0">
              <a:buNone/>
              <a:defRPr sz="800"/>
            </a:lvl8pPr>
            <a:lvl9pPr marL="3547709" indent="0">
              <a:buNone/>
              <a:defRPr sz="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41B0C-AF6E-481D-A63E-E7C6BDBECCDD}" type="datetimeFigureOut">
              <a:rPr lang="ko-KR" altLang="en-US" smtClean="0"/>
              <a:t>2016-08-09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D644A-659E-4A76-8F16-3585D34EDC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5553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647" y="4800605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647" y="612775"/>
            <a:ext cx="5943600" cy="4114800"/>
          </a:xfrm>
        </p:spPr>
        <p:txBody>
          <a:bodyPr/>
          <a:lstStyle>
            <a:lvl1pPr marL="0" indent="0">
              <a:buNone/>
              <a:defRPr sz="3100"/>
            </a:lvl1pPr>
            <a:lvl2pPr marL="443463" indent="0">
              <a:buNone/>
              <a:defRPr sz="2800"/>
            </a:lvl2pPr>
            <a:lvl3pPr marL="886927" indent="0">
              <a:buNone/>
              <a:defRPr sz="2400"/>
            </a:lvl3pPr>
            <a:lvl4pPr marL="1330391" indent="0">
              <a:buNone/>
              <a:defRPr sz="2000"/>
            </a:lvl4pPr>
            <a:lvl5pPr marL="1773855" indent="0">
              <a:buNone/>
              <a:defRPr sz="2000"/>
            </a:lvl5pPr>
            <a:lvl6pPr marL="2217318" indent="0">
              <a:buNone/>
              <a:defRPr sz="2000"/>
            </a:lvl6pPr>
            <a:lvl7pPr marL="2660782" indent="0">
              <a:buNone/>
              <a:defRPr sz="2000"/>
            </a:lvl7pPr>
            <a:lvl8pPr marL="3104245" indent="0">
              <a:buNone/>
              <a:defRPr sz="2000"/>
            </a:lvl8pPr>
            <a:lvl9pPr marL="3547709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647" y="5367341"/>
            <a:ext cx="5943600" cy="804863"/>
          </a:xfrm>
        </p:spPr>
        <p:txBody>
          <a:bodyPr/>
          <a:lstStyle>
            <a:lvl1pPr marL="0" indent="0">
              <a:buNone/>
              <a:defRPr sz="1300"/>
            </a:lvl1pPr>
            <a:lvl2pPr marL="443463" indent="0">
              <a:buNone/>
              <a:defRPr sz="1100"/>
            </a:lvl2pPr>
            <a:lvl3pPr marL="886927" indent="0">
              <a:buNone/>
              <a:defRPr sz="900"/>
            </a:lvl3pPr>
            <a:lvl4pPr marL="1330391" indent="0">
              <a:buNone/>
              <a:defRPr sz="800"/>
            </a:lvl4pPr>
            <a:lvl5pPr marL="1773855" indent="0">
              <a:buNone/>
              <a:defRPr sz="800"/>
            </a:lvl5pPr>
            <a:lvl6pPr marL="2217318" indent="0">
              <a:buNone/>
              <a:defRPr sz="800"/>
            </a:lvl6pPr>
            <a:lvl7pPr marL="2660782" indent="0">
              <a:buNone/>
              <a:defRPr sz="800"/>
            </a:lvl7pPr>
            <a:lvl8pPr marL="3104245" indent="0">
              <a:buNone/>
              <a:defRPr sz="800"/>
            </a:lvl8pPr>
            <a:lvl9pPr marL="3547709" indent="0">
              <a:buNone/>
              <a:defRPr sz="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41B0C-AF6E-481D-A63E-E7C6BDBECCDD}" type="datetimeFigureOut">
              <a:rPr lang="ko-KR" altLang="en-US" smtClean="0"/>
              <a:t>2016-08-09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D644A-659E-4A76-8F16-3585D34EDC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7435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95302" y="274641"/>
            <a:ext cx="8915402" cy="1142999"/>
          </a:xfrm>
          <a:prstGeom prst="rect">
            <a:avLst/>
          </a:prstGeom>
        </p:spPr>
        <p:txBody>
          <a:bodyPr vert="horz" lIns="88693" tIns="44346" rIns="88693" bIns="44346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2" y="1600205"/>
            <a:ext cx="8915402" cy="4525963"/>
          </a:xfrm>
          <a:prstGeom prst="rect">
            <a:avLst/>
          </a:prstGeom>
        </p:spPr>
        <p:txBody>
          <a:bodyPr vert="horz" lIns="88693" tIns="44346" rIns="88693" bIns="44346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3" y="6356355"/>
            <a:ext cx="2311401" cy="365124"/>
          </a:xfrm>
          <a:prstGeom prst="rect">
            <a:avLst/>
          </a:prstGeom>
        </p:spPr>
        <p:txBody>
          <a:bodyPr vert="horz" lIns="88693" tIns="44346" rIns="88693" bIns="44346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41B0C-AF6E-481D-A63E-E7C6BDBECCDD}" type="datetimeFigureOut">
              <a:rPr lang="ko-KR" altLang="en-US" smtClean="0"/>
              <a:t>2016-08-09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5" y="6356355"/>
            <a:ext cx="3136901" cy="365124"/>
          </a:xfrm>
          <a:prstGeom prst="rect">
            <a:avLst/>
          </a:prstGeom>
        </p:spPr>
        <p:txBody>
          <a:bodyPr vert="horz" lIns="88693" tIns="44346" rIns="88693" bIns="44346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3" y="6356355"/>
            <a:ext cx="2311401" cy="365124"/>
          </a:xfrm>
          <a:prstGeom prst="rect">
            <a:avLst/>
          </a:prstGeom>
        </p:spPr>
        <p:txBody>
          <a:bodyPr vert="horz" lIns="88693" tIns="44346" rIns="88693" bIns="44346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D644A-659E-4A76-8F16-3585D34EDC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149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86927" rtl="0" eaLnBrk="1" latinLnBrk="1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2598" indent="-332598" algn="l" defTabSz="886927" rtl="0" eaLnBrk="1" latinLnBrk="1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20629" indent="-277166" algn="l" defTabSz="886927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08659" indent="-221733" algn="l" defTabSz="886927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52123" indent="-221733" algn="l" defTabSz="886927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5587" indent="-221733" algn="l" defTabSz="886927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39051" indent="-221733" algn="l" defTabSz="886927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882514" indent="-221733" algn="l" defTabSz="886927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25978" indent="-221733" algn="l" defTabSz="886927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769441" indent="-221733" algn="l" defTabSz="886927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8692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43463" algn="l" defTabSz="88692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27" algn="l" defTabSz="88692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30391" algn="l" defTabSz="88692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73855" algn="l" defTabSz="88692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17318" algn="l" defTabSz="88692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60782" algn="l" defTabSz="88692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04245" algn="l" defTabSz="88692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47709" algn="l" defTabSz="88692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1서우작업\대호테크\160809\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8679"/>
            <a:ext cx="9905999" cy="700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309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18198"/>
            <a:ext cx="9905999" cy="700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159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18198"/>
            <a:ext cx="9905999" cy="700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159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18198"/>
            <a:ext cx="9905999" cy="700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159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18198"/>
            <a:ext cx="9905999" cy="700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1595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18198"/>
            <a:ext cx="9905999" cy="700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159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18198"/>
            <a:ext cx="9905999" cy="700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1595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18198"/>
            <a:ext cx="9905999" cy="700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1595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A4 용지(210x297mm)</PresentationFormat>
  <Paragraphs>0</Paragraphs>
  <Slides>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ysw</dc:creator>
  <cp:lastModifiedBy>ysw</cp:lastModifiedBy>
  <cp:revision>2</cp:revision>
  <dcterms:created xsi:type="dcterms:W3CDTF">2016-08-09T09:14:52Z</dcterms:created>
  <dcterms:modified xsi:type="dcterms:W3CDTF">2016-08-09T10:02:19Z</dcterms:modified>
</cp:coreProperties>
</file>